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71" r:id="rId6"/>
    <p:sldId id="279" r:id="rId7"/>
    <p:sldId id="260" r:id="rId8"/>
    <p:sldId id="272" r:id="rId9"/>
    <p:sldId id="274" r:id="rId10"/>
    <p:sldId id="275" r:id="rId11"/>
    <p:sldId id="276" r:id="rId12"/>
    <p:sldId id="280" r:id="rId13"/>
    <p:sldId id="277" r:id="rId14"/>
    <p:sldId id="281" r:id="rId15"/>
    <p:sldId id="282" r:id="rId16"/>
    <p:sldId id="278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łgorzata Miszczak" initials="MM" lastIdx="1" clrIdx="0">
    <p:extLst>
      <p:ext uri="{19B8F6BF-5375-455C-9EA6-DF929625EA0E}">
        <p15:presenceInfo xmlns:p15="http://schemas.microsoft.com/office/powerpoint/2012/main" userId="Małgorzata Miszcza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570"/>
    <a:srgbClr val="002642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CD2519-EE91-4703-98EF-2CAF76E886DF}" v="43" dt="2024-09-08T11:36:47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0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łgorzata Miszczak" userId="64f674094a1cea67" providerId="LiveId" clId="{F3CD2519-EE91-4703-98EF-2CAF76E886DF}"/>
    <pc:docChg chg="undo redo custSel modSld">
      <pc:chgData name="Małgorzata Miszczak" userId="64f674094a1cea67" providerId="LiveId" clId="{F3CD2519-EE91-4703-98EF-2CAF76E886DF}" dt="2024-09-08T12:22:47.424" v="401" actId="207"/>
      <pc:docMkLst>
        <pc:docMk/>
      </pc:docMkLst>
      <pc:sldChg chg="addSp delSp modSp mod">
        <pc:chgData name="Małgorzata Miszczak" userId="64f674094a1cea67" providerId="LiveId" clId="{F3CD2519-EE91-4703-98EF-2CAF76E886DF}" dt="2024-09-08T12:21:58.586" v="397" actId="207"/>
        <pc:sldMkLst>
          <pc:docMk/>
          <pc:sldMk cId="760997414" sldId="256"/>
        </pc:sldMkLst>
        <pc:spChg chg="mod">
          <ac:chgData name="Małgorzata Miszczak" userId="64f674094a1cea67" providerId="LiveId" clId="{F3CD2519-EE91-4703-98EF-2CAF76E886DF}" dt="2024-09-08T12:21:58.586" v="397" actId="207"/>
          <ac:spMkLst>
            <pc:docMk/>
            <pc:sldMk cId="760997414" sldId="256"/>
            <ac:spMk id="2" creationId="{00000000-0000-0000-0000-000000000000}"/>
          </ac:spMkLst>
        </pc:spChg>
        <pc:picChg chg="add mod">
          <ac:chgData name="Małgorzata Miszczak" userId="64f674094a1cea67" providerId="LiveId" clId="{F3CD2519-EE91-4703-98EF-2CAF76E886DF}" dt="2024-09-08T11:24:24.776" v="28" actId="14100"/>
          <ac:picMkLst>
            <pc:docMk/>
            <pc:sldMk cId="760997414" sldId="256"/>
            <ac:picMk id="4" creationId="{5E36B011-0195-EC31-07D0-84357EBCAA57}"/>
          </ac:picMkLst>
        </pc:picChg>
        <pc:picChg chg="del mod">
          <ac:chgData name="Małgorzata Miszczak" userId="64f674094a1cea67" providerId="LiveId" clId="{F3CD2519-EE91-4703-98EF-2CAF76E886DF}" dt="2024-09-08T11:24:03.989" v="24" actId="21"/>
          <ac:picMkLst>
            <pc:docMk/>
            <pc:sldMk cId="760997414" sldId="256"/>
            <ac:picMk id="1026" creationId="{00000000-0000-0000-0000-000000000000}"/>
          </ac:picMkLst>
        </pc:picChg>
      </pc:sldChg>
      <pc:sldChg chg="addSp delSp modSp mod">
        <pc:chgData name="Małgorzata Miszczak" userId="64f674094a1cea67" providerId="LiveId" clId="{F3CD2519-EE91-4703-98EF-2CAF76E886DF}" dt="2024-09-08T12:08:30.089" v="317" actId="20577"/>
        <pc:sldMkLst>
          <pc:docMk/>
          <pc:sldMk cId="1624896689" sldId="257"/>
        </pc:sldMkLst>
        <pc:spChg chg="mod">
          <ac:chgData name="Małgorzata Miszczak" userId="64f674094a1cea67" providerId="LiveId" clId="{F3CD2519-EE91-4703-98EF-2CAF76E886DF}" dt="2024-09-08T12:08:30.089" v="317" actId="20577"/>
          <ac:spMkLst>
            <pc:docMk/>
            <pc:sldMk cId="1624896689" sldId="257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4:41.637" v="29" actId="21"/>
          <ac:picMkLst>
            <pc:docMk/>
            <pc:sldMk cId="1624896689" sldId="257"/>
            <ac:picMk id="4" creationId="{00000000-0000-0000-0000-000000000000}"/>
          </ac:picMkLst>
        </pc:picChg>
        <pc:picChg chg="add del mod">
          <ac:chgData name="Małgorzata Miszczak" userId="64f674094a1cea67" providerId="LiveId" clId="{F3CD2519-EE91-4703-98EF-2CAF76E886DF}" dt="2024-09-08T11:24:51.193" v="31" actId="21"/>
          <ac:picMkLst>
            <pc:docMk/>
            <pc:sldMk cId="1624896689" sldId="257"/>
            <ac:picMk id="5" creationId="{F511517A-4475-C2EB-119D-4AFD6593D447}"/>
          </ac:picMkLst>
        </pc:picChg>
        <pc:picChg chg="add mod">
          <ac:chgData name="Małgorzata Miszczak" userId="64f674094a1cea67" providerId="LiveId" clId="{F3CD2519-EE91-4703-98EF-2CAF76E886DF}" dt="2024-09-08T11:25:03.886" v="32"/>
          <ac:picMkLst>
            <pc:docMk/>
            <pc:sldMk cId="1624896689" sldId="257"/>
            <ac:picMk id="6" creationId="{23A75C88-02CB-CCE8-FA86-9CE7E8509FC5}"/>
          </ac:picMkLst>
        </pc:picChg>
      </pc:sldChg>
      <pc:sldChg chg="addSp delSp modSp mod">
        <pc:chgData name="Małgorzata Miszczak" userId="64f674094a1cea67" providerId="LiveId" clId="{F3CD2519-EE91-4703-98EF-2CAF76E886DF}" dt="2024-09-08T12:15:24.940" v="346" actId="20577"/>
        <pc:sldMkLst>
          <pc:docMk/>
          <pc:sldMk cId="3630579732" sldId="258"/>
        </pc:sldMkLst>
        <pc:spChg chg="mod">
          <ac:chgData name="Małgorzata Miszczak" userId="64f674094a1cea67" providerId="LiveId" clId="{F3CD2519-EE91-4703-98EF-2CAF76E886DF}" dt="2024-09-08T12:15:24.940" v="346" actId="20577"/>
          <ac:spMkLst>
            <pc:docMk/>
            <pc:sldMk cId="3630579732" sldId="258"/>
            <ac:spMk id="3" creationId="{00000000-0000-0000-0000-000000000000}"/>
          </ac:spMkLst>
        </pc:spChg>
        <pc:picChg chg="add del mod">
          <ac:chgData name="Małgorzata Miszczak" userId="64f674094a1cea67" providerId="LiveId" clId="{F3CD2519-EE91-4703-98EF-2CAF76E886DF}" dt="2024-09-08T11:25:27.098" v="35" actId="21"/>
          <ac:picMkLst>
            <pc:docMk/>
            <pc:sldMk cId="3630579732" sldId="258"/>
            <ac:picMk id="2" creationId="{7C1EF464-F675-6FE2-A341-2E45DCB5C427}"/>
          </ac:picMkLst>
        </pc:picChg>
        <pc:picChg chg="del">
          <ac:chgData name="Małgorzata Miszczak" userId="64f674094a1cea67" providerId="LiveId" clId="{F3CD2519-EE91-4703-98EF-2CAF76E886DF}" dt="2024-09-08T11:25:10.798" v="33" actId="21"/>
          <ac:picMkLst>
            <pc:docMk/>
            <pc:sldMk cId="3630579732" sldId="258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5:37.398" v="36"/>
          <ac:picMkLst>
            <pc:docMk/>
            <pc:sldMk cId="3630579732" sldId="258"/>
            <ac:picMk id="5" creationId="{B6A93245-3D6B-B124-DED6-03EDEFC21D55}"/>
          </ac:picMkLst>
        </pc:picChg>
      </pc:sldChg>
      <pc:sldChg chg="addSp delSp modSp mod">
        <pc:chgData name="Małgorzata Miszczak" userId="64f674094a1cea67" providerId="LiveId" clId="{F3CD2519-EE91-4703-98EF-2CAF76E886DF}" dt="2024-09-08T12:22:11.620" v="398" actId="207"/>
        <pc:sldMkLst>
          <pc:docMk/>
          <pc:sldMk cId="2259566289" sldId="259"/>
        </pc:sldMkLst>
        <pc:spChg chg="mod">
          <ac:chgData name="Małgorzata Miszczak" userId="64f674094a1cea67" providerId="LiveId" clId="{F3CD2519-EE91-4703-98EF-2CAF76E886DF}" dt="2024-09-08T12:22:11.620" v="398" actId="207"/>
          <ac:spMkLst>
            <pc:docMk/>
            <pc:sldMk cId="2259566289" sldId="259"/>
            <ac:spMk id="2" creationId="{00000000-0000-0000-0000-000000000000}"/>
          </ac:spMkLst>
        </pc:spChg>
        <pc:spChg chg="mod">
          <ac:chgData name="Małgorzata Miszczak" userId="64f674094a1cea67" providerId="LiveId" clId="{F3CD2519-EE91-4703-98EF-2CAF76E886DF}" dt="2024-09-08T11:05:31.961" v="13" actId="20577"/>
          <ac:spMkLst>
            <pc:docMk/>
            <pc:sldMk cId="2259566289" sldId="259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5:48.749" v="37" actId="21"/>
          <ac:picMkLst>
            <pc:docMk/>
            <pc:sldMk cId="2259566289" sldId="259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5:59.151" v="38"/>
          <ac:picMkLst>
            <pc:docMk/>
            <pc:sldMk cId="2259566289" sldId="259"/>
            <ac:picMk id="5" creationId="{1AB3227F-D953-BC76-1847-6ECB17A86334}"/>
          </ac:picMkLst>
        </pc:picChg>
      </pc:sldChg>
      <pc:sldChg chg="addSp delSp modSp mod">
        <pc:chgData name="Małgorzata Miszczak" userId="64f674094a1cea67" providerId="LiveId" clId="{F3CD2519-EE91-4703-98EF-2CAF76E886DF}" dt="2024-09-08T12:16:07.443" v="348" actId="20577"/>
        <pc:sldMkLst>
          <pc:docMk/>
          <pc:sldMk cId="4149157010" sldId="260"/>
        </pc:sldMkLst>
        <pc:spChg chg="mod">
          <ac:chgData name="Małgorzata Miszczak" userId="64f674094a1cea67" providerId="LiveId" clId="{F3CD2519-EE91-4703-98EF-2CAF76E886DF}" dt="2024-09-08T12:16:07.443" v="348" actId="20577"/>
          <ac:spMkLst>
            <pc:docMk/>
            <pc:sldMk cId="4149157010" sldId="260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6:54.651" v="45" actId="21"/>
          <ac:picMkLst>
            <pc:docMk/>
            <pc:sldMk cId="4149157010" sldId="260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7:02.534" v="46"/>
          <ac:picMkLst>
            <pc:docMk/>
            <pc:sldMk cId="4149157010" sldId="260"/>
            <ac:picMk id="5" creationId="{90A66CDB-7EAE-E199-0F33-AB327B8B5B24}"/>
          </ac:picMkLst>
        </pc:picChg>
      </pc:sldChg>
      <pc:sldChg chg="addSp delSp modSp mod">
        <pc:chgData name="Małgorzata Miszczak" userId="64f674094a1cea67" providerId="LiveId" clId="{F3CD2519-EE91-4703-98EF-2CAF76E886DF}" dt="2024-09-08T12:22:21.288" v="399" actId="207"/>
        <pc:sldMkLst>
          <pc:docMk/>
          <pc:sldMk cId="3837063560" sldId="271"/>
        </pc:sldMkLst>
        <pc:spChg chg="mod">
          <ac:chgData name="Małgorzata Miszczak" userId="64f674094a1cea67" providerId="LiveId" clId="{F3CD2519-EE91-4703-98EF-2CAF76E886DF}" dt="2024-09-08T12:22:21.288" v="399" actId="207"/>
          <ac:spMkLst>
            <pc:docMk/>
            <pc:sldMk cId="3837063560" sldId="271"/>
            <ac:spMk id="2" creationId="{00000000-0000-0000-0000-000000000000}"/>
          </ac:spMkLst>
        </pc:spChg>
        <pc:spChg chg="mod">
          <ac:chgData name="Małgorzata Miszczak" userId="64f674094a1cea67" providerId="LiveId" clId="{F3CD2519-EE91-4703-98EF-2CAF76E886DF}" dt="2024-09-08T11:52:41.009" v="243" actId="20577"/>
          <ac:spMkLst>
            <pc:docMk/>
            <pc:sldMk cId="3837063560" sldId="271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6:07.968" v="39" actId="21"/>
          <ac:picMkLst>
            <pc:docMk/>
            <pc:sldMk cId="3837063560" sldId="271"/>
            <ac:picMk id="4" creationId="{00000000-0000-0000-0000-000000000000}"/>
          </ac:picMkLst>
        </pc:picChg>
        <pc:picChg chg="add del mod">
          <ac:chgData name="Małgorzata Miszczak" userId="64f674094a1cea67" providerId="LiveId" clId="{F3CD2519-EE91-4703-98EF-2CAF76E886DF}" dt="2024-09-08T11:26:15.740" v="41" actId="21"/>
          <ac:picMkLst>
            <pc:docMk/>
            <pc:sldMk cId="3837063560" sldId="271"/>
            <ac:picMk id="5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6:24.640" v="42"/>
          <ac:picMkLst>
            <pc:docMk/>
            <pc:sldMk cId="3837063560" sldId="271"/>
            <ac:picMk id="6" creationId="{058C4F90-4F5E-91FD-4D7E-4911951D4C2B}"/>
          </ac:picMkLst>
        </pc:picChg>
      </pc:sldChg>
      <pc:sldChg chg="addSp delSp modSp mod">
        <pc:chgData name="Małgorzata Miszczak" userId="64f674094a1cea67" providerId="LiveId" clId="{F3CD2519-EE91-4703-98EF-2CAF76E886DF}" dt="2024-09-08T12:16:14.908" v="350" actId="20577"/>
        <pc:sldMkLst>
          <pc:docMk/>
          <pc:sldMk cId="3806541838" sldId="272"/>
        </pc:sldMkLst>
        <pc:spChg chg="mod">
          <ac:chgData name="Małgorzata Miszczak" userId="64f674094a1cea67" providerId="LiveId" clId="{F3CD2519-EE91-4703-98EF-2CAF76E886DF}" dt="2024-09-08T12:16:14.908" v="350" actId="20577"/>
          <ac:spMkLst>
            <pc:docMk/>
            <pc:sldMk cId="3806541838" sldId="272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7:09.864" v="47" actId="21"/>
          <ac:picMkLst>
            <pc:docMk/>
            <pc:sldMk cId="3806541838" sldId="272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7:18.960" v="48"/>
          <ac:picMkLst>
            <pc:docMk/>
            <pc:sldMk cId="3806541838" sldId="272"/>
            <ac:picMk id="5" creationId="{5CEBA2BA-8F3E-D4E2-BF0D-22A168C15923}"/>
          </ac:picMkLst>
        </pc:picChg>
      </pc:sldChg>
      <pc:sldChg chg="addSp delSp modSp mod">
        <pc:chgData name="Małgorzata Miszczak" userId="64f674094a1cea67" providerId="LiveId" clId="{F3CD2519-EE91-4703-98EF-2CAF76E886DF}" dt="2024-09-08T12:20:03.008" v="396" actId="20577"/>
        <pc:sldMkLst>
          <pc:docMk/>
          <pc:sldMk cId="1043039911" sldId="274"/>
        </pc:sldMkLst>
        <pc:spChg chg="mod">
          <ac:chgData name="Małgorzata Miszczak" userId="64f674094a1cea67" providerId="LiveId" clId="{F3CD2519-EE91-4703-98EF-2CAF76E886DF}" dt="2024-09-08T12:20:03.008" v="396" actId="20577"/>
          <ac:spMkLst>
            <pc:docMk/>
            <pc:sldMk cId="1043039911" sldId="274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7:25.627" v="49" actId="21"/>
          <ac:picMkLst>
            <pc:docMk/>
            <pc:sldMk cId="1043039911" sldId="274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8:07.405" v="53"/>
          <ac:picMkLst>
            <pc:docMk/>
            <pc:sldMk cId="1043039911" sldId="274"/>
            <ac:picMk id="5" creationId="{B4D3423C-B407-C5FA-7D1E-DBBFEE3866F3}"/>
          </ac:picMkLst>
        </pc:picChg>
      </pc:sldChg>
      <pc:sldChg chg="addSp delSp modSp mod">
        <pc:chgData name="Małgorzata Miszczak" userId="64f674094a1cea67" providerId="LiveId" clId="{F3CD2519-EE91-4703-98EF-2CAF76E886DF}" dt="2024-09-08T12:17:14.889" v="361" actId="12"/>
        <pc:sldMkLst>
          <pc:docMk/>
          <pc:sldMk cId="3147887588" sldId="275"/>
        </pc:sldMkLst>
        <pc:spChg chg="mod">
          <ac:chgData name="Małgorzata Miszczak" userId="64f674094a1cea67" providerId="LiveId" clId="{F3CD2519-EE91-4703-98EF-2CAF76E886DF}" dt="2024-09-08T12:17:14.889" v="361" actId="12"/>
          <ac:spMkLst>
            <pc:docMk/>
            <pc:sldMk cId="3147887588" sldId="275"/>
            <ac:spMk id="3" creationId="{00000000-0000-0000-0000-000000000000}"/>
          </ac:spMkLst>
        </pc:spChg>
        <pc:picChg chg="add del">
          <ac:chgData name="Małgorzata Miszczak" userId="64f674094a1cea67" providerId="LiveId" clId="{F3CD2519-EE91-4703-98EF-2CAF76E886DF}" dt="2024-09-08T11:27:58.472" v="52" actId="21"/>
          <ac:picMkLst>
            <pc:docMk/>
            <pc:sldMk cId="3147887588" sldId="275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8:12.583" v="54"/>
          <ac:picMkLst>
            <pc:docMk/>
            <pc:sldMk cId="3147887588" sldId="275"/>
            <ac:picMk id="5" creationId="{74DC8E10-2EFF-8ADD-7E22-1A5FAEB35EE4}"/>
          </ac:picMkLst>
        </pc:picChg>
      </pc:sldChg>
      <pc:sldChg chg="addSp delSp modSp mod">
        <pc:chgData name="Małgorzata Miszczak" userId="64f674094a1cea67" providerId="LiveId" clId="{F3CD2519-EE91-4703-98EF-2CAF76E886DF}" dt="2024-09-08T12:17:53.302" v="367" actId="20577"/>
        <pc:sldMkLst>
          <pc:docMk/>
          <pc:sldMk cId="2032903086" sldId="276"/>
        </pc:sldMkLst>
        <pc:spChg chg="mod">
          <ac:chgData name="Małgorzata Miszczak" userId="64f674094a1cea67" providerId="LiveId" clId="{F3CD2519-EE91-4703-98EF-2CAF76E886DF}" dt="2024-09-08T12:17:53.302" v="367" actId="20577"/>
          <ac:spMkLst>
            <pc:docMk/>
            <pc:sldMk cId="2032903086" sldId="276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8:18.120" v="55" actId="21"/>
          <ac:picMkLst>
            <pc:docMk/>
            <pc:sldMk cId="2032903086" sldId="276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9:07.657" v="61"/>
          <ac:picMkLst>
            <pc:docMk/>
            <pc:sldMk cId="2032903086" sldId="276"/>
            <ac:picMk id="5" creationId="{1629B4A6-0229-D5B9-0485-3EEAC65F7F47}"/>
          </ac:picMkLst>
        </pc:picChg>
      </pc:sldChg>
      <pc:sldChg chg="addSp delSp modSp mod">
        <pc:chgData name="Małgorzata Miszczak" userId="64f674094a1cea67" providerId="LiveId" clId="{F3CD2519-EE91-4703-98EF-2CAF76E886DF}" dt="2024-09-08T12:18:35.001" v="375" actId="20577"/>
        <pc:sldMkLst>
          <pc:docMk/>
          <pc:sldMk cId="2205886405" sldId="277"/>
        </pc:sldMkLst>
        <pc:spChg chg="mod">
          <ac:chgData name="Małgorzata Miszczak" userId="64f674094a1cea67" providerId="LiveId" clId="{F3CD2519-EE91-4703-98EF-2CAF76E886DF}" dt="2024-09-08T12:18:35.001" v="375" actId="20577"/>
          <ac:spMkLst>
            <pc:docMk/>
            <pc:sldMk cId="2205886405" sldId="277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8:32.835" v="57" actId="21"/>
          <ac:picMkLst>
            <pc:docMk/>
            <pc:sldMk cId="2205886405" sldId="277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9:18.493" v="63"/>
          <ac:picMkLst>
            <pc:docMk/>
            <pc:sldMk cId="2205886405" sldId="277"/>
            <ac:picMk id="5" creationId="{829D2077-EB77-9720-892D-DE0829903219}"/>
          </ac:picMkLst>
        </pc:picChg>
      </pc:sldChg>
      <pc:sldChg chg="addSp delSp modSp mod">
        <pc:chgData name="Małgorzata Miszczak" userId="64f674094a1cea67" providerId="LiveId" clId="{F3CD2519-EE91-4703-98EF-2CAF76E886DF}" dt="2024-09-08T12:19:23.446" v="388" actId="20577"/>
        <pc:sldMkLst>
          <pc:docMk/>
          <pc:sldMk cId="3051903461" sldId="278"/>
        </pc:sldMkLst>
        <pc:spChg chg="mod">
          <ac:chgData name="Małgorzata Miszczak" userId="64f674094a1cea67" providerId="LiveId" clId="{F3CD2519-EE91-4703-98EF-2CAF76E886DF}" dt="2024-09-08T12:19:23.446" v="388" actId="20577"/>
          <ac:spMkLst>
            <pc:docMk/>
            <pc:sldMk cId="3051903461" sldId="278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8:51.401" v="60" actId="21"/>
          <ac:picMkLst>
            <pc:docMk/>
            <pc:sldMk cId="3051903461" sldId="278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9:44.125" v="66"/>
          <ac:picMkLst>
            <pc:docMk/>
            <pc:sldMk cId="3051903461" sldId="278"/>
            <ac:picMk id="5" creationId="{E1B1C168-1160-4128-01FF-1A8C4C6B4305}"/>
          </ac:picMkLst>
        </pc:picChg>
      </pc:sldChg>
      <pc:sldChg chg="addSp delSp modSp mod">
        <pc:chgData name="Małgorzata Miszczak" userId="64f674094a1cea67" providerId="LiveId" clId="{F3CD2519-EE91-4703-98EF-2CAF76E886DF}" dt="2024-09-08T12:22:31.056" v="400" actId="207"/>
        <pc:sldMkLst>
          <pc:docMk/>
          <pc:sldMk cId="2924511030" sldId="279"/>
        </pc:sldMkLst>
        <pc:spChg chg="mod">
          <ac:chgData name="Małgorzata Miszczak" userId="64f674094a1cea67" providerId="LiveId" clId="{F3CD2519-EE91-4703-98EF-2CAF76E886DF}" dt="2024-09-08T12:22:31.056" v="400" actId="207"/>
          <ac:spMkLst>
            <pc:docMk/>
            <pc:sldMk cId="2924511030" sldId="279"/>
            <ac:spMk id="2" creationId="{00000000-0000-0000-0000-000000000000}"/>
          </ac:spMkLst>
        </pc:spChg>
        <pc:spChg chg="mod">
          <ac:chgData name="Małgorzata Miszczak" userId="64f674094a1cea67" providerId="LiveId" clId="{F3CD2519-EE91-4703-98EF-2CAF76E886DF}" dt="2024-09-08T11:37:36.429" v="114" actId="20577"/>
          <ac:spMkLst>
            <pc:docMk/>
            <pc:sldMk cId="2924511030" sldId="279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6:35.161" v="43" actId="21"/>
          <ac:picMkLst>
            <pc:docMk/>
            <pc:sldMk cId="2924511030" sldId="279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6:46.019" v="44"/>
          <ac:picMkLst>
            <pc:docMk/>
            <pc:sldMk cId="2924511030" sldId="279"/>
            <ac:picMk id="5" creationId="{3323E81E-6F0B-0D6D-572A-0F1224FAB3D8}"/>
          </ac:picMkLst>
        </pc:picChg>
      </pc:sldChg>
      <pc:sldChg chg="addSp delSp modSp mod">
        <pc:chgData name="Małgorzata Miszczak" userId="64f674094a1cea67" providerId="LiveId" clId="{F3CD2519-EE91-4703-98EF-2CAF76E886DF}" dt="2024-09-08T12:18:12.808" v="371" actId="20577"/>
        <pc:sldMkLst>
          <pc:docMk/>
          <pc:sldMk cId="1388628454" sldId="280"/>
        </pc:sldMkLst>
        <pc:spChg chg="mod">
          <ac:chgData name="Małgorzata Miszczak" userId="64f674094a1cea67" providerId="LiveId" clId="{F3CD2519-EE91-4703-98EF-2CAF76E886DF}" dt="2024-09-08T12:18:12.808" v="371" actId="20577"/>
          <ac:spMkLst>
            <pc:docMk/>
            <pc:sldMk cId="1388628454" sldId="280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8:25.222" v="56" actId="21"/>
          <ac:picMkLst>
            <pc:docMk/>
            <pc:sldMk cId="1388628454" sldId="280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9:11.812" v="62"/>
          <ac:picMkLst>
            <pc:docMk/>
            <pc:sldMk cId="1388628454" sldId="280"/>
            <ac:picMk id="5" creationId="{18EBA5B7-FC2D-BEA7-F08B-CC00AD71DDCA}"/>
          </ac:picMkLst>
        </pc:picChg>
      </pc:sldChg>
      <pc:sldChg chg="addSp delSp modSp mod">
        <pc:chgData name="Małgorzata Miszczak" userId="64f674094a1cea67" providerId="LiveId" clId="{F3CD2519-EE91-4703-98EF-2CAF76E886DF}" dt="2024-09-08T11:51:58.959" v="240" actId="20577"/>
        <pc:sldMkLst>
          <pc:docMk/>
          <pc:sldMk cId="3790661131" sldId="281"/>
        </pc:sldMkLst>
        <pc:spChg chg="mod">
          <ac:chgData name="Małgorzata Miszczak" userId="64f674094a1cea67" providerId="LiveId" clId="{F3CD2519-EE91-4703-98EF-2CAF76E886DF}" dt="2024-09-08T11:51:58.959" v="240" actId="20577"/>
          <ac:spMkLst>
            <pc:docMk/>
            <pc:sldMk cId="3790661131" sldId="281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8:39.325" v="58" actId="21"/>
          <ac:picMkLst>
            <pc:docMk/>
            <pc:sldMk cId="3790661131" sldId="281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9:26.207" v="64"/>
          <ac:picMkLst>
            <pc:docMk/>
            <pc:sldMk cId="3790661131" sldId="281"/>
            <ac:picMk id="5" creationId="{43D03B06-C3FA-3B11-064E-2A7D2BC9CD62}"/>
          </ac:picMkLst>
        </pc:picChg>
      </pc:sldChg>
      <pc:sldChg chg="addSp delSp modSp mod">
        <pc:chgData name="Małgorzata Miszczak" userId="64f674094a1cea67" providerId="LiveId" clId="{F3CD2519-EE91-4703-98EF-2CAF76E886DF}" dt="2024-09-08T12:19:07.568" v="385" actId="20577"/>
        <pc:sldMkLst>
          <pc:docMk/>
          <pc:sldMk cId="1497517017" sldId="282"/>
        </pc:sldMkLst>
        <pc:spChg chg="mod">
          <ac:chgData name="Małgorzata Miszczak" userId="64f674094a1cea67" providerId="LiveId" clId="{F3CD2519-EE91-4703-98EF-2CAF76E886DF}" dt="2024-09-08T12:19:07.568" v="385" actId="20577"/>
          <ac:spMkLst>
            <pc:docMk/>
            <pc:sldMk cId="1497517017" sldId="282"/>
            <ac:spMk id="3" creationId="{00000000-0000-0000-0000-000000000000}"/>
          </ac:spMkLst>
        </pc:spChg>
        <pc:picChg chg="del">
          <ac:chgData name="Małgorzata Miszczak" userId="64f674094a1cea67" providerId="LiveId" clId="{F3CD2519-EE91-4703-98EF-2CAF76E886DF}" dt="2024-09-08T11:28:44.272" v="59" actId="21"/>
          <ac:picMkLst>
            <pc:docMk/>
            <pc:sldMk cId="1497517017" sldId="282"/>
            <ac:picMk id="4" creationId="{00000000-0000-0000-0000-000000000000}"/>
          </ac:picMkLst>
        </pc:picChg>
        <pc:picChg chg="add mod">
          <ac:chgData name="Małgorzata Miszczak" userId="64f674094a1cea67" providerId="LiveId" clId="{F3CD2519-EE91-4703-98EF-2CAF76E886DF}" dt="2024-09-08T11:29:38.044" v="65"/>
          <ac:picMkLst>
            <pc:docMk/>
            <pc:sldMk cId="1497517017" sldId="282"/>
            <ac:picMk id="5" creationId="{E82CE8F2-CDBC-31B6-F267-1EBFBDD2469D}"/>
          </ac:picMkLst>
        </pc:picChg>
      </pc:sldChg>
      <pc:sldChg chg="modSp mod">
        <pc:chgData name="Małgorzata Miszczak" userId="64f674094a1cea67" providerId="LiveId" clId="{F3CD2519-EE91-4703-98EF-2CAF76E886DF}" dt="2024-09-08T12:22:47.424" v="401" actId="207"/>
        <pc:sldMkLst>
          <pc:docMk/>
          <pc:sldMk cId="2637645925" sldId="283"/>
        </pc:sldMkLst>
        <pc:spChg chg="mod">
          <ac:chgData name="Małgorzata Miszczak" userId="64f674094a1cea67" providerId="LiveId" clId="{F3CD2519-EE91-4703-98EF-2CAF76E886DF}" dt="2024-09-08T12:22:47.424" v="401" actId="207"/>
          <ac:spMkLst>
            <pc:docMk/>
            <pc:sldMk cId="2637645925" sldId="283"/>
            <ac:spMk id="2" creationId="{00000000-0000-0000-0000-000000000000}"/>
          </ac:spMkLst>
        </pc:spChg>
        <pc:spChg chg="mod">
          <ac:chgData name="Małgorzata Miszczak" userId="64f674094a1cea67" providerId="LiveId" clId="{F3CD2519-EE91-4703-98EF-2CAF76E886DF}" dt="2024-09-08T11:37:59.717" v="118" actId="20577"/>
          <ac:spMkLst>
            <pc:docMk/>
            <pc:sldMk cId="2637645925" sldId="28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A8250-49A0-402E-915C-2A9371D0546D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8F320-492B-4F4D-B075-A08B97FD18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729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A8F320-492B-4F4D-B075-A08B97FD18D8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2758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A8F320-492B-4F4D-B075-A08B97FD18D8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1092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A8F320-492B-4F4D-B075-A08B97FD18D8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4131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20893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98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286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637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78830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50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10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752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8520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797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1308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ABFD563-EA6B-4593-8A9E-6C8D2AC41020}" type="datetimeFigureOut">
              <a:rPr lang="pl-PL" smtClean="0"/>
              <a:t>05.09.2025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C2DBB69-035F-4D4A-8A4A-BDCDC642288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804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00200" y="878774"/>
            <a:ext cx="8991600" cy="4044208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Program</a:t>
            </a:r>
            <a:r>
              <a:rPr lang="pl-PL" sz="40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wychowawczo-profilaktyczny </a:t>
            </a:r>
            <a:br>
              <a:rPr lang="pl-PL" sz="40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40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XXXII Liceum Ogólnokształcącego</a:t>
            </a:r>
            <a:br>
              <a:rPr lang="pl-PL" sz="40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40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w Łodzi       </a:t>
            </a:r>
            <a:br>
              <a:rPr lang="pl-PL" sz="40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4000" b="1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im. Haliny Poświatowskiej</a:t>
            </a:r>
            <a:endParaRPr lang="pl-PL" sz="4000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az 3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5E36B011-0195-EC31-07D0-84357EBCAA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997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31351" y="164090"/>
            <a:ext cx="8747185" cy="105294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Sfera psychologiczna</a:t>
            </a:r>
            <a:br>
              <a:rPr lang="pl-PL" sz="1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Szczegółowe cele i zadania wychowawcze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2033" y="1381127"/>
            <a:ext cx="11227933" cy="547687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96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sz="9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7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pl-PL" sz="9600" b="1" dirty="0">
                <a:solidFill>
                  <a:srgbClr val="00257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Dążenie</a:t>
            </a:r>
            <a:r>
              <a:rPr lang="pl-PL" sz="96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rozwoju wysokiej kultury osobistej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Kształtowanie, doskonalenie i wdrażanie nawyków i norm kulturalnego zachowania w różnych sytuacjach życiowych.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Nauka nabywania świadomości własnych słabych i mocnych stron, kształtowanie samoakceptacji, budowanie poczucia własnej wartości.</a:t>
            </a:r>
            <a:endParaRPr lang="pl-PL" sz="6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4.Wspomaganie wychowawczej roli rodziny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Pomoc rodzicom w procesie wychowawczym.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Systematyczne monitorowanie frekwencji uczniów na zajęciach lekcyjnych.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Zwiększenie współpracy z rodzicami w zakresie kontroli obowiązku szkolnego.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5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74DC8E10-2EFF-8ADD-7E22-1A5FAEB35E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87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6842" y="230910"/>
            <a:ext cx="8747185" cy="105294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pl-PL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Sfera społeczna</a:t>
            </a:r>
            <a:br>
              <a:rPr lang="pl-PL" sz="1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Szczegółowe cele i zadania wychowawcze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2033" y="1381127"/>
            <a:ext cx="11227933" cy="547211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96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9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Tworzenie i zapewnienie warunków do rozwijania uzdolnień i zainteresowań uczniów.</a:t>
            </a:r>
            <a:endParaRPr lang="pl-PL" sz="9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Rozpoznanie i rozwijanie uzdolnień i zainteresowań uczniów.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Aktywowanie uczniów do udziału w olimpiadach i konkursach.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Rozwijanie wrażliwości estetycznej oraz  ciekawości poznawczej I twórczej.</a:t>
            </a: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Promowanie uczniów uzdolnionych oraz zaangażowanych w działalność społeczną.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Rozwijanie zdolności do samodzielnego myślenia, samowychowania.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8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1629B4A6-0229-D5B9-0485-3EEAC65F7F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903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6842" y="230910"/>
            <a:ext cx="8747185" cy="105294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pl-PL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Sfera społeczna</a:t>
            </a:r>
            <a:br>
              <a:rPr lang="pl-PL" sz="1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Szczegółowe cele i zadania wychowawcze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2033" y="1381127"/>
            <a:ext cx="11227933" cy="547687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8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9600" b="1" dirty="0">
                <a:solidFill>
                  <a:srgbClr val="00257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2.Kształtowanie przyjaznego klimatu w szkole oraz dbanie o prawidłowe relacje</a:t>
            </a:r>
            <a:br>
              <a:rPr lang="pl-PL" sz="9600" b="1" dirty="0">
                <a:solidFill>
                  <a:srgbClr val="00257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pl-PL" sz="9600" b="1" dirty="0">
                <a:solidFill>
                  <a:srgbClr val="00257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 klasie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Kształtowanie umiejętności skutecznego komunikowania się i dążenie do integracji zespołu klasowego. </a:t>
            </a:r>
            <a:endParaRPr lang="pl-PL" sz="96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Kształtowanie przekonania o społecznym wymiarze istnienia osoby ludzkiej i społecznym aspekcie bycia uczniem szkoły.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Zapoznanie i przestrzeganie norm prawnych obowiązujących w szkole.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Monitorowanie i egzekwowanie przestrzegania Standardów Ochrony Małoletnich w szkole.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Rozwijanie wrażliwości moralnej i wdrażanie do bezinteresownych działań na rzecz potrzebujących oraz kształtowanie postaw tolerancji, wrażliwości na potrzeby drugiego człowieka.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18EBA5B7-FC2D-BEA7-F08B-CC00AD71DD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628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6842" y="230910"/>
            <a:ext cx="8747185" cy="1052946"/>
          </a:xfrm>
          <a:solidFill>
            <a:schemeClr val="bg1"/>
          </a:solidFill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softRound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r>
              <a:rPr lang="pl-PL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Sfera społeczna</a:t>
            </a:r>
            <a:br>
              <a:rPr lang="pl-PL" sz="16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Szczegółowe cele i zadania wychowawcze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2033" y="1381127"/>
            <a:ext cx="11227933" cy="547687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9600" b="1" dirty="0">
                <a:solidFill>
                  <a:srgbClr val="00257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Indywidualizacja procesu dydaktyczno – wychowawczego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Rozpoznanie potrzeb rozwojowych i edukacyjnych, możliwości oraz czynników środowiskowych wpływających na funkcjonowanie uczniów.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Pomoc w rozwiązywaniu problemów zgodnie z diagnozowanymi indywidualnymi potrzebami.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Organizowanie różnych form pomocy i terapii dla uczniów z zaburzeniami rozwojowymi.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Wsparcie nauczycieli w pracy z uczniem o specjalnych potrzebach edukacyjnych.</a:t>
            </a:r>
            <a:endParaRPr lang="pl-PL" sz="8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Reagowanie na niepokojące zachowania ucznia (wagary, słabe oceny, izolacja, trudności adaptacyjne, nagłe zmiany zachowania nastrojów i emocji, autoagresja, zachowania </a:t>
            </a:r>
            <a:r>
              <a:rPr lang="pl-PL" sz="8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suicydalne</a:t>
            </a: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Objęcie indywidualną opieką uczniów mających trudności adaptacyjne, społeczne, mających trudną sytuację materialno-bytową.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pl-PL" sz="8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9600" b="1" dirty="0">
              <a:solidFill>
                <a:srgbClr val="00257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pl-PL" sz="9600" b="1" dirty="0">
              <a:solidFill>
                <a:srgbClr val="00257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pl-PL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829D2077-EB77-9720-892D-DE08299032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886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6842" y="230910"/>
            <a:ext cx="8747185" cy="1052946"/>
          </a:xfrm>
          <a:solidFill>
            <a:schemeClr val="bg1"/>
          </a:solidFill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softRound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r>
              <a:rPr lang="pl-PL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Sfera społeczna</a:t>
            </a:r>
            <a:br>
              <a:rPr lang="pl-PL" sz="16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Szczegółowe cele i zadania wychowawcze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2033" y="1381127"/>
            <a:ext cx="11227933" cy="547211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8000" b="0" i="0" dirty="0">
                <a:solidFill>
                  <a:srgbClr val="1B1B1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Kształtowanie myślenia analitycznego poprzez interdyscyplinarne podejście do nauczania przedmiotów przyrodniczych i ścisłych oraz poprzez rozwijanie umiejętności matematycznych w kształceniu ogólnym. (</a:t>
            </a:r>
            <a:r>
              <a:rPr lang="pl-PL" sz="8000" b="0" i="0" dirty="0" err="1">
                <a:solidFill>
                  <a:srgbClr val="1B1B1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MENiS</a:t>
            </a:r>
            <a:r>
              <a:rPr lang="pl-PL" sz="8000" b="0" i="0" dirty="0">
                <a:solidFill>
                  <a:srgbClr val="1B1B1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pl-PL" sz="8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Wzmocnienie współpracy z rodzicami w zakresie podejmowania działań wychowawczo-profilaktycznych.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pl-PL" sz="8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9600" b="1" spc="-1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l-PL" sz="9600" b="1" spc="-1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.Kształtowanie postaw  współżycia społecznego – postawy pro społeczne.</a:t>
            </a:r>
            <a:endParaRPr lang="pl-PL" sz="8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Szkoła miejscem edukacji obywatelskiej - kształtowanie postaw patriotycznych, społecznych</a:t>
            </a:r>
            <a:b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obywatelskich, odpowiedzialności za region i ojczyznę, dbałości o bezpieczeństwo własne i innych. (</a:t>
            </a:r>
            <a:r>
              <a:rPr lang="pl-PL" sz="8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MENiS</a:t>
            </a: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dirty="0">
              <a:solidFill>
                <a:srgbClr val="1B1B1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b="0" i="0" dirty="0">
              <a:solidFill>
                <a:srgbClr val="1B1B1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43D03B06-C3FA-3B11-064E-2A7D2BC9CD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661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6842" y="230910"/>
            <a:ext cx="8747185" cy="1052946"/>
          </a:xfrm>
          <a:solidFill>
            <a:schemeClr val="bg1"/>
          </a:solidFill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softRound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r>
              <a:rPr lang="pl-PL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Sfera poznawcza</a:t>
            </a:r>
            <a:br>
              <a:rPr lang="pl-PL" sz="1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Szczegółowe cele i zadania wychowawcze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2033" y="1381127"/>
            <a:ext cx="11227933" cy="547211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pl-PL" sz="9600" b="1" dirty="0">
              <a:solidFill>
                <a:srgbClr val="00264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9600" b="1" dirty="0">
                <a:solidFill>
                  <a:srgbClr val="00257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1.Kształtowanie aktywnych postaw, przedsiębiorczych zachowań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8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Podnoszenie efektów kształcenia poprzez uświadomienie wagi edukacji i wyników egzaminów zewnętrznych.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Uczenie planowania i dobrej organizacji własnej pracy.</a:t>
            </a:r>
            <a:endParaRPr lang="pl-PL" sz="8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8000" b="1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Promowanie higieny cyfrowej i bezpiecznego poruszania się w sieci.</a:t>
            </a:r>
            <a:r>
              <a:rPr lang="pl-PL" sz="8000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Rozwijanie umiejętności krytycznej analizy informacji dostępnych w Internecie. </a:t>
            </a:r>
            <a:r>
              <a:rPr lang="pl-PL" sz="8000" b="1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Poprawne metodycznie wykorzystywanie przez nauczycieli nowoczesnych technologii, w szczególności opartych na sztucznej inteligencji</a:t>
            </a:r>
            <a:r>
              <a:rPr lang="pl-PL" sz="8000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oraz korzystanie </a:t>
            </a:r>
            <a:br>
              <a:rPr lang="pl-PL" sz="8000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8000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 zasobów Zintegrowanej Platformy Edukacyjnej.(</a:t>
            </a:r>
            <a:r>
              <a:rPr lang="pl-PL" sz="8000" b="0" i="0" u="none" strike="noStrike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MENiS</a:t>
            </a:r>
            <a:r>
              <a:rPr lang="pl-PL" sz="8000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buNone/>
            </a:pPr>
            <a:br>
              <a:rPr lang="pl-PL" sz="8000" dirty="0"/>
            </a:br>
            <a:br>
              <a:rPr lang="pl-PL" sz="8000" dirty="0"/>
            </a:br>
            <a:endParaRPr lang="pl-PL" sz="8000" b="1" dirty="0">
              <a:solidFill>
                <a:srgbClr val="00264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E82CE8F2-CDBC-31B6-F267-1EBFBDD246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517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6842" y="230910"/>
            <a:ext cx="8747185" cy="1052946"/>
          </a:xfrm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softRound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r>
              <a:rPr lang="pl-PL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Sfera duchowa</a:t>
            </a:r>
            <a:br>
              <a:rPr lang="pl-PL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Szczegółowe cele i zadania wychowawcze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2033" y="1381127"/>
            <a:ext cx="11227933" cy="547211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pl-PL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7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9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l-PL" sz="9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pl-PL" sz="9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Kształtowanie postaw obywatelskich i patriotycznych</a:t>
            </a:r>
            <a:r>
              <a:rPr lang="pl-PL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Uczenie szacunku do tradycji narodu, państwa, szkoły i środowiska lokalnego.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Poznanie dorobku kulturalnego Europy, świata. Wykształcenie postawy tolerancji i szacunku  dla innych narodów, kultury, </a:t>
            </a:r>
            <a:r>
              <a:rPr lang="pl-PL" sz="8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religii.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Uświadomienie wartości rodziny w życiu młodego człowieka.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8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Dostrzeganie przez młodego człowieka rodziny jako najwyższej wartości.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Pomoc w osiąganiu dojrzałości psychoseksualnej młodego człowieka.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9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5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l-PL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8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E1B1C168-1160-4128-01FF-1A8C4C6B43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903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31136" y="465826"/>
            <a:ext cx="7729728" cy="1161093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Opracowany na podstawie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99491" y="1828800"/>
            <a:ext cx="8977745" cy="480950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pl-PL" dirty="0"/>
          </a:p>
          <a:p>
            <a:pPr lvl="0"/>
            <a:r>
              <a:rPr lang="pl-PL" sz="3200" b="1" dirty="0">
                <a:latin typeface="Calibri" panose="020F0502020204030204" pitchFamily="34" charset="0"/>
                <a:cs typeface="Calibri" panose="020F0502020204030204" pitchFamily="34" charset="0"/>
              </a:rPr>
              <a:t>Konstytucja Rzeczpospolitej Polskiej </a:t>
            </a: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z 2 kwietnia 1997r. (Dz.U. z 1997 r. </a:t>
            </a:r>
            <a:b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nr 78, poz. 483 ze zm.).</a:t>
            </a:r>
          </a:p>
          <a:p>
            <a:pPr lvl="0"/>
            <a:r>
              <a:rPr lang="pl-PL" sz="3200" b="1" dirty="0">
                <a:latin typeface="Calibri" panose="020F0502020204030204" pitchFamily="34" charset="0"/>
                <a:cs typeface="Calibri" panose="020F0502020204030204" pitchFamily="34" charset="0"/>
              </a:rPr>
              <a:t>Konwencja o Prawach Dziecka</a:t>
            </a: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, przyjęta przez Zgromadzenie Ogólne Narodów Zjednoczonych z 20 listopada 1989 r. (Dz.U. z 1991 r. nr 120,</a:t>
            </a:r>
            <a:b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 poz. 526).</a:t>
            </a:r>
          </a:p>
          <a:p>
            <a:pPr lvl="0"/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Ustawa z 26 stycznia 1982 r. </a:t>
            </a:r>
            <a:r>
              <a:rPr lang="pl-PL" sz="3200" b="1" dirty="0">
                <a:latin typeface="Calibri" panose="020F0502020204030204" pitchFamily="34" charset="0"/>
                <a:cs typeface="Calibri" panose="020F0502020204030204" pitchFamily="34" charset="0"/>
              </a:rPr>
              <a:t>– Karta Nauczyciela </a:t>
            </a: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(tekst jedn.: Dz.U. z 2025 r. poz. 620.1019).</a:t>
            </a:r>
          </a:p>
          <a:p>
            <a:pPr lvl="0"/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Ustawa z 7 września 1991 r. </a:t>
            </a:r>
            <a:r>
              <a:rPr lang="pl-PL" sz="3200" b="1" dirty="0">
                <a:latin typeface="Calibri" panose="020F0502020204030204" pitchFamily="34" charset="0"/>
                <a:cs typeface="Calibri" panose="020F0502020204030204" pitchFamily="34" charset="0"/>
              </a:rPr>
              <a:t>o systemie oświaty</a:t>
            </a: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 (tekst jedn.: Dz.U. z 2025 r. poz. 881).</a:t>
            </a:r>
          </a:p>
          <a:p>
            <a:pPr lvl="0"/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Ustawa z 14 grudnia 2016 r. </a:t>
            </a:r>
            <a:r>
              <a:rPr lang="pl-PL" sz="3200" b="1" dirty="0">
                <a:latin typeface="Calibri" panose="020F0502020204030204" pitchFamily="34" charset="0"/>
                <a:cs typeface="Calibri" panose="020F0502020204030204" pitchFamily="34" charset="0"/>
              </a:rPr>
              <a:t>– Prawo oświatowe </a:t>
            </a: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(Dz.U. z 2025 r. poz. 1043).</a:t>
            </a:r>
          </a:p>
          <a:p>
            <a:pPr lvl="0"/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Ustawa z 26 października 1982r</a:t>
            </a:r>
            <a:r>
              <a:rPr lang="pl-PL" sz="3200" b="1" dirty="0">
                <a:latin typeface="Calibri" panose="020F0502020204030204" pitchFamily="34" charset="0"/>
                <a:cs typeface="Calibri" panose="020F0502020204030204" pitchFamily="34" charset="0"/>
              </a:rPr>
              <a:t>. o wychowaniu w trzeźwości</a:t>
            </a:r>
            <a:br>
              <a:rPr lang="pl-PL" sz="3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200" b="1" dirty="0">
                <a:latin typeface="Calibri" panose="020F0502020204030204" pitchFamily="34" charset="0"/>
                <a:cs typeface="Calibri" panose="020F0502020204030204" pitchFamily="34" charset="0"/>
              </a:rPr>
              <a:t> i przeciwdziałaniu alkoholizmowi</a:t>
            </a: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 (tekst jedn. Dz.U. z 2023 r. poz. 2151).</a:t>
            </a:r>
          </a:p>
        </p:txBody>
      </p:sp>
      <p:pic>
        <p:nvPicPr>
          <p:cNvPr id="6" name="Obraz 5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23A75C88-02CB-CCE8-FA86-9CE7E8509F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896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43793" y="638355"/>
            <a:ext cx="10082150" cy="5883215"/>
          </a:xfrm>
        </p:spPr>
        <p:txBody>
          <a:bodyPr>
            <a:normAutofit fontScale="92500"/>
          </a:bodyPr>
          <a:lstStyle/>
          <a:p>
            <a:pPr lvl="0"/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Ustawa z 29 lipca 2005r. 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o przeciwdziałaniu narkomanii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(tekst jedn. Dz.U. </a:t>
            </a:r>
            <a:b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2023 r. poz. 1939).</a:t>
            </a:r>
          </a:p>
          <a:p>
            <a:pPr lvl="0"/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Ustawa z 9 listopada 1995r. 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o ochronie zdrowia przed następstwami używania tytoniu i wyrobów tytoniowych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(tekst jedn. Dz.U. z 2024r. poz. 1162).</a:t>
            </a:r>
          </a:p>
          <a:p>
            <a:pPr lvl="0"/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Rozporządzenie Ministra Edukacji Narodowej z 6 sierpnia 2020r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w sprawie zakresu</a:t>
            </a: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 i form prowadzenia w szkołach i placówkach systemu oświaty działalności wychowawczej, edukacyjnej, informacyjnej i profilaktycznej </a:t>
            </a: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w celu przeciwdziałania narkomanii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(Dz.U. z 2020 r. poz. 1447).</a:t>
            </a:r>
          </a:p>
          <a:p>
            <a:pPr lvl="0"/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Standardów Ochrony Małoletnich obowiązujących w ZSO nr1</a:t>
            </a:r>
          </a:p>
          <a:p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Priorytety Ministra Edukacji Narodowej na rok szkolny 2022/2023</a:t>
            </a:r>
          </a:p>
          <a:p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Priorytety Ministra Edukacji Narodowej na rok szkolny 2023/2024</a:t>
            </a:r>
          </a:p>
          <a:p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Priorytety Ministra Edukacji Narodowej na rok szkolny 2024/2025</a:t>
            </a:r>
          </a:p>
          <a:p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Priorytety Ministra Edukacji Narodowej na rok szkolny 2025/2026</a:t>
            </a:r>
          </a:p>
          <a:p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Statut Zespołu Szkół Ogólnokształcących nr1.</a:t>
            </a:r>
          </a:p>
          <a:p>
            <a:endParaRPr lang="pl-PL" dirty="0"/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B6A93245-3D6B-B124-DED6-03EDEFC21D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579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81104" y="147267"/>
            <a:ext cx="8729789" cy="2458192"/>
          </a:xfrm>
          <a:effectLst>
            <a:glow rad="63500">
              <a:schemeClr val="accent4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Program wychowawczo-profilaktyczny został opracowany na podstawie diagnozy potrzeb </a:t>
            </a:r>
            <a:br>
              <a:rPr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i problemów występujących</a:t>
            </a:r>
            <a:br>
              <a:rPr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w środowisku szkolnym</a:t>
            </a:r>
            <a:br>
              <a:rPr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z uwzględnieniem:</a:t>
            </a:r>
            <a:br>
              <a:rPr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76377" y="2638044"/>
            <a:ext cx="11059065" cy="3814514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 ewaluacji wcześniejszego programu wychowawczo-profilaktycznego  realizowanego  w roku 2024/2025;</a:t>
            </a:r>
          </a:p>
          <a:p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 wniosków i analiz z pracy zespołów zadaniowych, zespołów przedmiotowych, zespołu wychowawczego;</a:t>
            </a:r>
          </a:p>
          <a:p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badań ankietowych skierowanych do uczniów i rodziców;</a:t>
            </a:r>
          </a:p>
          <a:p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 obserwacji bieżących zachowań uczniów na terenie szkoły;</a:t>
            </a:r>
          </a:p>
          <a:p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 spostrzeżeń, uwag i wniosków wychowawców, uczniów i rodziców.</a:t>
            </a:r>
          </a:p>
          <a:p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1AB3227F-D953-BC76-1847-6ECB17A863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566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6842" y="230909"/>
            <a:ext cx="8747185" cy="114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br>
              <a:rPr lang="pl-PL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Kierunki realizacji polityki oświatowej państwa w roku szkolnym 2025-2026:</a:t>
            </a:r>
            <a:br>
              <a:rPr lang="pl-P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3849" y="1468583"/>
            <a:ext cx="10972799" cy="5384654"/>
          </a:xfrm>
        </p:spPr>
        <p:txBody>
          <a:bodyPr>
            <a:normAutofit/>
          </a:bodyPr>
          <a:lstStyle/>
          <a:p>
            <a:pPr algn="just" fontAlgn="base">
              <a:buFont typeface="+mj-lt"/>
              <a:buAutoNum type="arabicPeriod"/>
            </a:pPr>
            <a:endParaRPr lang="pl-PL" sz="2600" b="0" i="0" dirty="0">
              <a:solidFill>
                <a:srgbClr val="1B1B1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base">
              <a:buNone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1. Kształtowanie myślenia analitycznego poprzez interdyscyplinarne podejście </a:t>
            </a: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do nauczania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przedmiotów przyrodniczych i ścisłych oraz poprzez rozwijanie umiejętności matematycznych w kształceniu ogólnym.</a:t>
            </a:r>
          </a:p>
          <a:p>
            <a:pPr marL="0" indent="0" algn="just" fontAlgn="base">
              <a:buNone/>
            </a:pPr>
            <a:endParaRPr lang="pl-PL" sz="2400" b="0" i="0" dirty="0">
              <a:solidFill>
                <a:srgbClr val="1B1B1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base">
              <a:buNone/>
            </a:pPr>
            <a:r>
              <a:rPr lang="pl-PL" sz="2400" b="1" dirty="0">
                <a:solidFill>
                  <a:srgbClr val="1B1B1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Szkoła miejscem edukacji obywatelskiej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- kształtowanie postaw patriotycznych, społecznych i obywatelskich, odpowiedzialności za region i ojczyznę, dbałości </a:t>
            </a:r>
            <a:b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o bezpieczeństwo własne i innych.</a:t>
            </a:r>
          </a:p>
          <a:p>
            <a:pPr marL="0" indent="0" algn="just" fontAlgn="base">
              <a:buNone/>
            </a:pPr>
            <a:endParaRPr lang="pl-PL" sz="2400" b="0" i="0" dirty="0">
              <a:solidFill>
                <a:srgbClr val="1B1B1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base">
              <a:buNone/>
            </a:pP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3. Promocja zdrowego trybu życia w szkole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- kształtowanie postaw i zachowań prozdrowotnych. Wspieranie aktywności fizycznej uczniów.</a:t>
            </a:r>
          </a:p>
          <a:p>
            <a:pPr marL="0" indent="0" algn="just" fontAlgn="base">
              <a:buNone/>
            </a:pPr>
            <a:endParaRPr lang="pl-PL" sz="2600" b="0" i="0" dirty="0">
              <a:solidFill>
                <a:srgbClr val="1B1B1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fontAlgn="base">
              <a:buNone/>
            </a:pPr>
            <a:endParaRPr lang="pl-PL" sz="2600" b="0" i="0" dirty="0">
              <a:solidFill>
                <a:srgbClr val="1B1B1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Obraz 5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058C4F90-4F5E-91FD-4D7E-4911951D4C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063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6842" y="230909"/>
            <a:ext cx="8747185" cy="11454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br>
              <a:rPr lang="pl-PL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Kierunki realizacji polityki oświatowej państwa w roku szkolnym 2025-2026:</a:t>
            </a:r>
            <a:br>
              <a:rPr lang="pl-P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3849" y="1468583"/>
            <a:ext cx="11588151" cy="5384654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endParaRPr lang="pl-PL" sz="2400" dirty="0">
              <a:solidFill>
                <a:srgbClr val="1B1B1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buNone/>
            </a:pPr>
            <a:r>
              <a:rPr lang="pl-PL" sz="2400" dirty="0">
                <a:solidFill>
                  <a:srgbClr val="1B1B1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pl-PL" sz="2600" b="1" dirty="0">
                <a:latin typeface="Calibri" panose="020F0502020204030204" pitchFamily="34" charset="0"/>
                <a:cs typeface="Calibri" panose="020F0502020204030204" pitchFamily="34" charset="0"/>
              </a:rPr>
              <a:t>Profilaktyka przemocy rówieśniczej. 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Zdrowie psychiczne dzieci i młodzieży, wsparcie </a:t>
            </a:r>
            <a:b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w kryzysach psychicznych.</a:t>
            </a:r>
          </a:p>
          <a:p>
            <a:pPr marL="0" indent="0" fontAlgn="base">
              <a:buNone/>
            </a:pPr>
            <a:endParaRPr lang="pl-PL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base">
              <a:buNone/>
            </a:pP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pl-PL" sz="2600" b="1" dirty="0">
                <a:latin typeface="Calibri" panose="020F0502020204030204" pitchFamily="34" charset="0"/>
                <a:cs typeface="Calibri" panose="020F0502020204030204" pitchFamily="34" charset="0"/>
              </a:rPr>
              <a:t>Promowanie higieny cyfrowej i bezpiecznego poruszania się w sieci.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Rozwijanie umiejętności krytycznej analizy informacji dostępnych w Internecie. </a:t>
            </a:r>
            <a:r>
              <a:rPr lang="pl-PL" sz="2600" b="1" dirty="0">
                <a:latin typeface="Calibri" panose="020F0502020204030204" pitchFamily="34" charset="0"/>
                <a:cs typeface="Calibri" panose="020F0502020204030204" pitchFamily="34" charset="0"/>
              </a:rPr>
              <a:t>Poprawne metodycznie wykorzystywanie przez nauczycieli nowoczesnych technologii, w szczególności opartych na sztucznej inteligencji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 oraz korzystanie z zasobów Zintegrowanej Platformy Edukacyjnej.</a:t>
            </a:r>
          </a:p>
          <a:p>
            <a:pPr marL="0" indent="0" algn="just" fontAlgn="base">
              <a:buNone/>
            </a:pPr>
            <a:endParaRPr lang="pl-PL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base">
              <a:buNone/>
            </a:pP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pl-PL" sz="2600" b="1" dirty="0">
                <a:latin typeface="Calibri" panose="020F0502020204030204" pitchFamily="34" charset="0"/>
                <a:cs typeface="Calibri" panose="020F0502020204030204" pitchFamily="34" charset="0"/>
              </a:rPr>
              <a:t>Wspieranie aktywności poznawczej i poczucia sprawczości ucznia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 poprzez promowanie oceniania kształtującego i metod aktywizujących w dydaktyce.</a:t>
            </a:r>
          </a:p>
          <a:p>
            <a:pPr marL="0" indent="0" algn="just" fontAlgn="base">
              <a:buNone/>
            </a:pPr>
            <a:endParaRPr lang="pl-PL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 fontAlgn="base">
              <a:buNone/>
            </a:pPr>
            <a:r>
              <a:rPr lang="pl-PL" sz="3100" b="0" i="0" dirty="0">
                <a:solidFill>
                  <a:srgbClr val="1B1B1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3323E81E-6F0B-0D6D-572A-0F1224FAB3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511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6842" y="230909"/>
            <a:ext cx="8747185" cy="98829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pl-PL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Sfera fizyczna</a:t>
            </a:r>
            <a:br>
              <a:rPr lang="pl-PL" sz="1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Szczegółowe cele i zadania wychowawcze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3849" y="1376362"/>
            <a:ext cx="10972799" cy="548163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pl-PL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400" b="1" dirty="0">
                <a:solidFill>
                  <a:srgbClr val="00257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Promowanie zdrowego stylu życia i kształtowanie nawyków prozdrowotnych oraz proekologicznych</a:t>
            </a:r>
          </a:p>
          <a:p>
            <a:r>
              <a:rPr lang="pl-PL" sz="2000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Tworzenie środowiska bezpiecznego i optymalnego dla wszechstronnego rozwoju osobowości ucznia pod względem moralnym, intelektualnym, estetycznym i fizycznym.</a:t>
            </a:r>
          </a:p>
          <a:p>
            <a:r>
              <a:rPr lang="pl-PL" b="1" dirty="0"/>
              <a:t>Promocja zdrowego trybu życia w szkole</a:t>
            </a:r>
            <a:r>
              <a:rPr lang="pl-PL" dirty="0"/>
              <a:t> - kształtowanie postaw i zachowań prozdrowotnych. Wspieranie aktywności fizycznej uczniów.</a:t>
            </a:r>
            <a:r>
              <a:rPr lang="pl-PL" sz="2000" b="0" i="0" dirty="0">
                <a:solidFill>
                  <a:srgbClr val="1B1B1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l-PL" sz="2000" b="0" i="0" dirty="0" err="1">
                <a:solidFill>
                  <a:srgbClr val="1B1B1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MENiS</a:t>
            </a:r>
            <a:r>
              <a:rPr lang="pl-PL" sz="2000" b="0" i="0" dirty="0">
                <a:solidFill>
                  <a:srgbClr val="1B1B1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pl-PL" sz="2000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Kształtowanie u młodzieży postawy odpowiedzialności za swój rozwój psychofizyczny  i kondycje zdrowotną.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Kształtowanie umiejętności obcowania z przyrodą i odpowiedzialności za środowisko naturalne.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Propagowanie ekologicznego modelu funkcjonowania we współczesnym świecie.</a:t>
            </a:r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90A66CDB-7EAE-E199-0F33-AB327B8B5B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157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6842" y="230910"/>
            <a:ext cx="8747185" cy="105294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pl-PL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Sfera fizyczna</a:t>
            </a:r>
            <a:br>
              <a:rPr lang="pl-PL" sz="1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Szczegółowe cele i zadania wychowawcze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3849" y="1376363"/>
            <a:ext cx="10972799" cy="5476873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2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Zwiększenie poziomu bezpieczeństwa w szkole i poza nią</a:t>
            </a:r>
            <a:r>
              <a:rPr lang="pl-PL" sz="2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Zapoznanie z przepisami BHP funkcjonującymi w szkole.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Kształtowanie właściwego zachowania się w sytuacjach zagrożenia życia i zdrowia i sytuacjach nadzwyczajnych.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Rozwijanie wiedzy na temat odpowiedzialności prawnej nieletnich.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5CEBA2BA-8F3E-D4E2-BF0D-22A168C159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541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06842" y="230910"/>
            <a:ext cx="8747185" cy="105294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pl-PL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Sfera psychologiczna</a:t>
            </a:r>
            <a:br>
              <a:rPr lang="pl-PL" sz="1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Szczegółowe cele i zadania wychowawcze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3849" y="1283857"/>
            <a:ext cx="11227933" cy="5574144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Profilaktyka uzależnień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Zapobieganie zachowaniom ryzykownym oraz propagowanie zdrowego stylu życia wolnego od substancji psychoaktywnych alkoholu i nikotyny.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Kształtowanie umiejętności społecznych przeciwdziałanie negatywnym wpływom.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96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96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l-PL" sz="9600" b="1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9600" b="1" i="0" u="none" strike="noStrike" dirty="0">
                <a:solidFill>
                  <a:srgbClr val="22265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Profilaktyka przemocy rówieśniczej. </a:t>
            </a:r>
            <a:r>
              <a:rPr lang="pl-PL" sz="9600" b="0" i="0" u="none" strike="noStrike" dirty="0">
                <a:solidFill>
                  <a:srgbClr val="22265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Zdrowie psychiczne dzieci i młodzieży, wsparcie</a:t>
            </a:r>
            <a:br>
              <a:rPr lang="pl-PL" sz="9600" b="0" i="0" u="none" strike="noStrike" dirty="0">
                <a:solidFill>
                  <a:srgbClr val="22265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600" b="0" i="0" u="none" strike="noStrike" dirty="0">
                <a:solidFill>
                  <a:srgbClr val="22265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w kryzysach psychicznych.</a:t>
            </a:r>
          </a:p>
          <a:p>
            <a:pPr fontAlgn="base"/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Zbudowanie równowagi i harmonii psychicznej oraz postaw sprzyjających rozwijaniu potencjału.</a:t>
            </a:r>
          </a:p>
          <a:p>
            <a:pPr fontAlgn="base"/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Kształtowanie prawidłowych więzi międzyludzkich, eliminowanie przejawów agresji.</a:t>
            </a:r>
            <a:r>
              <a:rPr lang="pl-PL" sz="8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pl-PL" sz="9600" b="0" i="0" u="none" strike="noStrike" dirty="0">
              <a:solidFill>
                <a:srgbClr val="191919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/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Poszerzenie wiedzy uczniów na temat wpływu sytuacji kryzysowej na funkcjonowanie w szkole </a:t>
            </a:r>
            <a:b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oraz możliwość uzyskania pomocy w szkole i poza szkołą.</a:t>
            </a:r>
          </a:p>
          <a:p>
            <a:pPr fontAlgn="base"/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Wspieranie uczniów u których rozpoznano objawy depresji lub obniżenia kondycji psychicznej. </a:t>
            </a:r>
          </a:p>
          <a:p>
            <a:pPr fontAlgn="base"/>
            <a:r>
              <a:rPr lang="pl-PL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Wzmocnienie u uczniów prawidłowych relacji w grupie klasowej, poczucia wspólnoty.</a:t>
            </a:r>
            <a:endParaRPr lang="pl-PL" sz="8000" b="0" i="0" dirty="0">
              <a:solidFill>
                <a:srgbClr val="1B1B1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buNone/>
            </a:pPr>
            <a:endParaRPr lang="pl-PL" sz="80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96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80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pl-PL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6050575A-2B43-F20E-2EC4-716E286BF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1B9C0F7C-20E4-6B8A-1E91-713EA6D04263}"/>
              </a:ext>
            </a:extLst>
          </p:cNvPr>
          <p:cNvCxnSpPr/>
          <p:nvPr/>
        </p:nvCxnSpPr>
        <p:spPr>
          <a:xfrm flipV="1">
            <a:off x="3181350" y="9445625"/>
            <a:ext cx="6610350" cy="285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1">
            <a:extLst>
              <a:ext uri="{FF2B5EF4-FFF2-40B4-BE49-F238E27FC236}">
                <a16:creationId xmlns:a16="http://schemas.microsoft.com/office/drawing/2014/main" id="{AE83A91A-E6F6-2070-2D7F-483E6BE9E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C057CEC8-7F0F-6685-3793-18B63E522952}"/>
              </a:ext>
            </a:extLst>
          </p:cNvPr>
          <p:cNvCxnSpPr/>
          <p:nvPr/>
        </p:nvCxnSpPr>
        <p:spPr>
          <a:xfrm flipV="1">
            <a:off x="3333750" y="9598025"/>
            <a:ext cx="6610350" cy="285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3">
            <a:extLst>
              <a:ext uri="{FF2B5EF4-FFF2-40B4-BE49-F238E27FC236}">
                <a16:creationId xmlns:a16="http://schemas.microsoft.com/office/drawing/2014/main" id="{18AAD3BC-BB51-0491-4DBC-F737E8709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667B05D4-511B-ECCA-5431-0913DBB11F2F}"/>
              </a:ext>
            </a:extLst>
          </p:cNvPr>
          <p:cNvCxnSpPr/>
          <p:nvPr/>
        </p:nvCxnSpPr>
        <p:spPr>
          <a:xfrm flipV="1">
            <a:off x="3486150" y="9750425"/>
            <a:ext cx="6610350" cy="285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Obraz 4" descr="Obraz zawierający sztuka, kwiat, design&#10;&#10;Opis wygenerowany automatycznie">
            <a:extLst>
              <a:ext uri="{FF2B5EF4-FFF2-40B4-BE49-F238E27FC236}">
                <a16:creationId xmlns:a16="http://schemas.microsoft.com/office/drawing/2014/main" id="{B4D3423C-B407-C5FA-7D1E-DBBFEE3866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2" y="-11423"/>
            <a:ext cx="1441390" cy="144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03991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TM10001115[[fn=Paczka]]</Template>
  <TotalTime>1198</TotalTime>
  <Words>1466</Words>
  <Application>Microsoft Office PowerPoint</Application>
  <PresentationFormat>Panoramiczny</PresentationFormat>
  <Paragraphs>342</Paragraphs>
  <Slides>16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0" baseType="lpstr">
      <vt:lpstr>Arial</vt:lpstr>
      <vt:lpstr>Calibri</vt:lpstr>
      <vt:lpstr>Gill Sans MT</vt:lpstr>
      <vt:lpstr>Parcel</vt:lpstr>
      <vt:lpstr>Program wychowawczo-profilaktyczny  XXXII Liceum Ogólnokształcącego  w Łodzi        im. Haliny Poświatowskiej</vt:lpstr>
      <vt:lpstr>Opracowany na podstawie:                </vt:lpstr>
      <vt:lpstr>Prezentacja programu PowerPoint</vt:lpstr>
      <vt:lpstr>Program wychowawczo-profilaktyczny został opracowany na podstawie diagnozy potrzeb   i problemów występujących  w środowisku szkolnym  z uwzględnieniem: </vt:lpstr>
      <vt:lpstr> Kierunki realizacji polityki oświatowej państwa w roku szkolnym 2025-2026: </vt:lpstr>
      <vt:lpstr> Kierunki realizacji polityki oświatowej państwa w roku szkolnym 2025-2026: </vt:lpstr>
      <vt:lpstr>Sfera fizyczna Szczegółowe cele i zadania wychowawcze</vt:lpstr>
      <vt:lpstr>Sfera fizyczna Szczegółowe cele i zadania wychowawcze</vt:lpstr>
      <vt:lpstr>Sfera psychologiczna Szczegółowe cele i zadania wychowawcze</vt:lpstr>
      <vt:lpstr>Sfera psychologiczna Szczegółowe cele i zadania wychowawcze</vt:lpstr>
      <vt:lpstr>Sfera społeczna Szczegółowe cele i zadania wychowawcze</vt:lpstr>
      <vt:lpstr>Sfera społeczna Szczegółowe cele i zadania wychowawcze</vt:lpstr>
      <vt:lpstr>Sfera społeczna Szczegółowe cele i zadania wychowawcze</vt:lpstr>
      <vt:lpstr>Sfera społeczna Szczegółowe cele i zadania wychowawcze</vt:lpstr>
      <vt:lpstr>Sfera poznawcza Szczegółowe cele i zadania wychowawcze</vt:lpstr>
      <vt:lpstr>Sfera duchowa Szczegółowe cele i zadania wychowawcze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wychowawczo-profilaktyczny  XXXII LO w Łodzi        im. Haliny Poświatowskiej</dc:title>
  <dc:creator>dell</dc:creator>
  <cp:lastModifiedBy>Małgorzata Miszczak</cp:lastModifiedBy>
  <cp:revision>45</cp:revision>
  <dcterms:created xsi:type="dcterms:W3CDTF">2019-09-16T09:33:26Z</dcterms:created>
  <dcterms:modified xsi:type="dcterms:W3CDTF">2025-09-05T11:22:23Z</dcterms:modified>
</cp:coreProperties>
</file>