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Libre Baskerville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42937"/>
          </a:xfrm>
          <a:custGeom>
            <a:avLst/>
            <a:gdLst/>
            <a:ahLst/>
            <a:cxnLst/>
            <a:rect l="l" t="t" r="r" b="b"/>
            <a:pathLst>
              <a:path w="18288000" h="10942937">
                <a:moveTo>
                  <a:pt x="0" y="0"/>
                </a:moveTo>
                <a:lnTo>
                  <a:pt x="18288000" y="0"/>
                </a:lnTo>
                <a:lnTo>
                  <a:pt x="18288000" y="10942937"/>
                </a:lnTo>
                <a:lnTo>
                  <a:pt x="0" y="10942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7" r="-731" b="-822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5270" y="1680016"/>
            <a:ext cx="6974030" cy="277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“Nie umiera ten, kto trwa w sercu </a:t>
            </a:r>
          </a:p>
          <a:p>
            <a:pPr algn="ctr">
              <a:lnSpc>
                <a:spcPts val="7419"/>
              </a:lnSpc>
            </a:pPr>
            <a:r>
              <a:rPr lang="en-US" sz="529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i pamięci naszej”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6" b="-9276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8613" y="895350"/>
            <a:ext cx="5470773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Michał Cichy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3979" y="2557850"/>
            <a:ext cx="18064021" cy="647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499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Nauczyciel wychowania fizycznego</a:t>
            </a:r>
          </a:p>
          <a:p>
            <a:pPr algn="ctr">
              <a:lnSpc>
                <a:spcPts val="8699"/>
              </a:lnSpc>
            </a:pPr>
            <a:r>
              <a:rPr lang="en-US" sz="499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Michał Cichy był nie tylko naszym wieloletnim nauczycielem, wychowawcą, trenerem pokoleń siatkarzy i siatkarek, naszą dumą, ale przede wszystkim mądrym, dobrym człowiekiem, którego przyjazne słowo, opanowanie i czarujący uśmiech nadawały sens kolejnym dniom.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41933" y="137883"/>
            <a:ext cx="5604134" cy="9975713"/>
          </a:xfrm>
          <a:custGeom>
            <a:avLst/>
            <a:gdLst/>
            <a:ahLst/>
            <a:cxnLst/>
            <a:rect l="l" t="t" r="r" b="b"/>
            <a:pathLst>
              <a:path w="5604134" h="9975713">
                <a:moveTo>
                  <a:pt x="0" y="0"/>
                </a:moveTo>
                <a:lnTo>
                  <a:pt x="5604134" y="0"/>
                </a:lnTo>
                <a:lnTo>
                  <a:pt x="5604134" y="9975714"/>
                </a:lnTo>
                <a:lnTo>
                  <a:pt x="0" y="9975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87565" y="75076"/>
            <a:ext cx="10096853" cy="10096853"/>
          </a:xfrm>
          <a:custGeom>
            <a:avLst/>
            <a:gdLst/>
            <a:ahLst/>
            <a:cxnLst/>
            <a:rect l="l" t="t" r="r" b="b"/>
            <a:pathLst>
              <a:path w="10096853" h="10096853">
                <a:moveTo>
                  <a:pt x="0" y="0"/>
                </a:moveTo>
                <a:lnTo>
                  <a:pt x="10096853" y="0"/>
                </a:lnTo>
                <a:lnTo>
                  <a:pt x="10096853" y="10096852"/>
                </a:lnTo>
                <a:lnTo>
                  <a:pt x="0" y="1009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4" r="-834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9" b="-9279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88" b="-9288"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68639" y="764170"/>
            <a:ext cx="9350722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Henryk Czyżewski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4588" y="2502677"/>
            <a:ext cx="16638824" cy="638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1"/>
              </a:lnSpc>
            </a:pPr>
            <a:r>
              <a:rPr lang="en-US" sz="409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Zasłużony i wspaniały Dyrektor, który zapoczątkował istnienie obecnego Zespołu Szkół.</a:t>
            </a:r>
          </a:p>
          <a:p>
            <a:pPr algn="ctr">
              <a:lnSpc>
                <a:spcPts val="7331"/>
              </a:lnSpc>
            </a:pPr>
            <a:r>
              <a:rPr lang="en-US" sz="409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Wspaniały, dobry człowiek, społecznik, przyjaciel dzieci i młodzieży.</a:t>
            </a:r>
          </a:p>
          <a:p>
            <a:pPr algn="ctr">
              <a:lnSpc>
                <a:spcPts val="7331"/>
              </a:lnSpc>
            </a:pPr>
            <a:r>
              <a:rPr lang="en-US" sz="409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Śp. Henryk Czyżewski pracował w naszym zespole ponad 20 lat. </a:t>
            </a:r>
          </a:p>
          <a:p>
            <a:pPr algn="ctr">
              <a:lnSpc>
                <a:spcPts val="7331"/>
              </a:lnSpc>
            </a:pPr>
            <a:r>
              <a:rPr lang="en-US" sz="409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Początkowo jako Dyrektor Zespołu Szkolno-Przedszkolnego nr 7, </a:t>
            </a:r>
          </a:p>
          <a:p>
            <a:pPr algn="ctr">
              <a:lnSpc>
                <a:spcPts val="7331"/>
              </a:lnSpc>
            </a:pPr>
            <a:r>
              <a:rPr lang="en-US" sz="409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 od 1 września 1979 r. do grudnia 1998 r. istniejącego do dziś Zespołu Szkół Ogólnokształcących nr 1.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71229" y="132693"/>
            <a:ext cx="7345542" cy="10021613"/>
          </a:xfrm>
          <a:custGeom>
            <a:avLst/>
            <a:gdLst/>
            <a:ahLst/>
            <a:cxnLst/>
            <a:rect l="l" t="t" r="r" b="b"/>
            <a:pathLst>
              <a:path w="7345542" h="10021613">
                <a:moveTo>
                  <a:pt x="0" y="0"/>
                </a:moveTo>
                <a:lnTo>
                  <a:pt x="7345542" y="0"/>
                </a:lnTo>
                <a:lnTo>
                  <a:pt x="7345542" y="10021614"/>
                </a:lnTo>
                <a:lnTo>
                  <a:pt x="0" y="1002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991" y="0"/>
            <a:ext cx="14840593" cy="10287000"/>
          </a:xfrm>
          <a:custGeom>
            <a:avLst/>
            <a:gdLst/>
            <a:ahLst/>
            <a:cxnLst/>
            <a:rect l="l" t="t" r="r" b="b"/>
            <a:pathLst>
              <a:path w="14840593" h="10287000">
                <a:moveTo>
                  <a:pt x="0" y="0"/>
                </a:moveTo>
                <a:lnTo>
                  <a:pt x="14840593" y="0"/>
                </a:lnTo>
                <a:lnTo>
                  <a:pt x="1484059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451" b="-14451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21733" y="895350"/>
            <a:ext cx="984453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Alfonso Álvarez Marcos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3719" y="2406639"/>
            <a:ext cx="17720562" cy="7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Nauczyciel literatury hiszpańskiej i języka hiszpańskiego. </a:t>
            </a:r>
          </a:p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Alfonso był nauczycielem kochającym swoją pracę, otwartym na dialog </a:t>
            </a:r>
          </a:p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i potrzeby młodych ludzi. Uwielbiał przebywać ze swoimi uczniami, rozmawiać z nimi, dyskutować. Uśmiechał się, kiedy słyszał jak coraz lepiej </a:t>
            </a:r>
          </a:p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i piękniej mówią po hiszpańsku. Był nauczycielem twórczym, zaangażowanym, z kolejnymi rocznikami młodzieży zdobywał laury </a:t>
            </a:r>
          </a:p>
          <a:p>
            <a:pPr algn="ctr">
              <a:lnSpc>
                <a:spcPts val="5851"/>
              </a:lnSpc>
              <a:spcBef>
                <a:spcPct val="0"/>
              </a:spcBef>
            </a:pPr>
            <a:r>
              <a:rPr lang="en-US" sz="417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na Międzynarodowych Festiwalach Teatralnych.</a:t>
            </a:r>
          </a:p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Będziemy też pamiętać Alfonso jako niezwykłego człowieka, pełnego ciepła, życzliwości i sympatii wobec innych, gotowego zawsze nieść wsparcie, pomoc. Człowieka cichego, skromnego, dobrego, ostoję spokoju i cierpliwości.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784" b="-10784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05562" y="194236"/>
            <a:ext cx="6446453" cy="9945463"/>
          </a:xfrm>
          <a:custGeom>
            <a:avLst/>
            <a:gdLst/>
            <a:ahLst/>
            <a:cxnLst/>
            <a:rect l="l" t="t" r="r" b="b"/>
            <a:pathLst>
              <a:path w="6446453" h="9945463">
                <a:moveTo>
                  <a:pt x="0" y="0"/>
                </a:moveTo>
                <a:lnTo>
                  <a:pt x="6446453" y="0"/>
                </a:lnTo>
                <a:lnTo>
                  <a:pt x="6446453" y="9945464"/>
                </a:lnTo>
                <a:lnTo>
                  <a:pt x="0" y="99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6" b="-927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Nasi bliscy zmarli</dc:title>
  <cp:revision>2</cp:revision>
  <dcterms:created xsi:type="dcterms:W3CDTF">2006-08-16T00:00:00Z</dcterms:created>
  <dcterms:modified xsi:type="dcterms:W3CDTF">2024-11-01T07:50:44Z</dcterms:modified>
  <dc:identifier>DAGVIm0ZAo8</dc:identifier>
</cp:coreProperties>
</file>